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1" r:id="rId1"/>
  </p:sldMasterIdLst>
  <p:sldIdLst>
    <p:sldId id="256" r:id="rId2"/>
    <p:sldId id="274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0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19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59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28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4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12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94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96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44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4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43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35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AED2-5369-4401-BB52-C234B616EED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16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r>
              <a:rPr lang="en-US" alt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9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Turismul</a:t>
            </a:r>
            <a:r>
              <a:rPr lang="en-US" sz="19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România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o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mulțime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zone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frumoase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bogate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biodiversitate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precum Delta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Dunării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Maramureșul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Munții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Carpați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zone, se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promovează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turismul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respectă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locale,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generând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astfel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venituri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acestea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9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Transportul</a:t>
            </a:r>
            <a:r>
              <a:rPr lang="en-US" sz="19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public </a:t>
            </a:r>
            <a:r>
              <a:rPr lang="en-US" sz="19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bicicletele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orașele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Bucureștiul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Cluj-Napoca,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există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creștere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utilizării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bicicletelor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transportului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public,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reducând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astfel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poluarea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emisiile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gaze cu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9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9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9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Există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multe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organizații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încurajează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locale,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oferind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locuri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muncă</a:t>
            </a:r>
            <a:r>
              <a:rPr lang="en-US" sz="19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9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8925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o-RO" sz="1800" b="1" i="1" u="sng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en-US" sz="1800" b="1" i="1" u="sng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1800" b="1" i="1" u="sng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lume</a:t>
            </a:r>
            <a:r>
              <a:rPr lang="ro-RO" sz="1800" b="1" i="1" u="sng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Parcul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Național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Yacutinga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din Argentina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Această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biodiversitatea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regiunii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turismul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ecologic.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vizitatorii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face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ghidate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pădurea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tropicală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păsări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animale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sălbatice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același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beneficiază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afaceri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turism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Cascada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din Israel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program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lor,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inclusiv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gestionarea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gestionarea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gradului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b="1" i="1" u="sng" dirty="0">
              <a:solidFill>
                <a:srgbClr val="0070C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7827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Cascada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din Israel</a:t>
            </a:r>
            <a:r>
              <a:rPr lang="ro-RO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Cascada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avut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impact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semnificativ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orașul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israelian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Arad,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colectare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Înainte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4% din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oraș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ajungeau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depozitul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gunoi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lucru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Împreună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EcoPeace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Middle East, au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plan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acțiune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colectarea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selectivă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lor.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instalate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containere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colectarea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hârtiei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sticlelor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plasticului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zone ale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orașului</a:t>
            </a:r>
            <a:endParaRPr lang="ro-RO" b="1" i="1" u="sng" dirty="0">
              <a:solidFill>
                <a:srgbClr val="0070C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5498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Cascada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din Israel</a:t>
            </a:r>
            <a:r>
              <a:rPr lang="ro-RO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o-RO" kern="0" dirty="0">
                <a:solidFill>
                  <a:srgbClr val="0070C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campanii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locuitorii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semnificativă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ratelor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Arad.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prezent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60% din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oraș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semnificativă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cantității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ajung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depozitul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gunoi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Această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schimbare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contribuit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aerului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zona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respectivă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emisiilor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gaze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seră</a:t>
            </a:r>
            <a:r>
              <a:rPr lang="ro-RO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Cascada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reprezintă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succes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inovatoare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endParaRPr lang="ro-RO" b="1" i="1" u="sng" dirty="0">
              <a:solidFill>
                <a:srgbClr val="0070C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319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Campionii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Dinamice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din Hamburg, Germania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program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școlile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companiile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emisiilor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gaze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primesc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finanțare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suport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tehnic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instala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panouri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turbine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eoliene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CityTree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din Berlin, Germania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program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instalarea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"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copaci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urbani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purifică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aerul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zonele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aglomerate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oraș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Copacii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echipați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senzori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monitorizează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aerului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genera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rapoarte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real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..</a:t>
            </a:r>
            <a:endParaRPr lang="ro-RO" sz="1800" b="1" i="1" u="sng" dirty="0">
              <a:solidFill>
                <a:srgbClr val="0070C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2407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lvl="0" algn="ctr">
              <a:lnSpc>
                <a:spcPct val="107000"/>
              </a:lnSpc>
            </a:pP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infrastructuri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sustenabile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susține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creșterea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imbunătăți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calitatea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vieții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oamenilor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23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eoliană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poluării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aerului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Sistemele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transport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transport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public,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bicicletele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pot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congestia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traficului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poluarea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aerului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îmbunătățind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astfel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călătorie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3296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Clădiri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ecologice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Clădirile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ecologice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zero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LEED, pot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emisiile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gaze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îmbunătățind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astfel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facturilor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poluării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Gestionarea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Gestionarea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costurile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bun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infrastructura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verde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Investițiile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infrastructura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verde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parcurile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grădinile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urbane,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spații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verzi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insulelor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căldură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verzi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verzi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iluminat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LED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inteligente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iluminat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7706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 sunt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modalitatile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aborda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inegalitatea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dezvoltării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umane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durabile</a:t>
            </a:r>
            <a:endParaRPr lang="ro-RO" sz="1800" b="1" u="sng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Este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indiferent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statut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socio-economic.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o-RO" b="1" u="sng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4406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locuri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muncă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Este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electricitatea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internetul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egal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drepturilor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drepturilor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sigur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echitabil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b="1" u="sng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0194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participării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civice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democrației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democrației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participări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gen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gen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echitabil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aspect au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dezbătute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larg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precedentele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noastre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dezbateri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egalitate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șanse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nediscriminare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6914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999740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BINE AȚI VENIT LA DEZBATEREA NR. 6</a:t>
            </a:r>
          </a:p>
          <a:p>
            <a:pPr algn="ctr">
              <a:lnSpc>
                <a:spcPct val="100000"/>
              </a:lnSpc>
            </a:pP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„</a:t>
            </a:r>
            <a:r>
              <a:rPr lang="en-US" sz="24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 UMANĂ DURABILĂ ȘI IMPORTANȚA POLITICILOR PUBLICE DE TINERET ÎN </a:t>
            </a:r>
            <a:endParaRPr lang="ro-RO" sz="2400" b="1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COMUNITĂȚILE LOCALE URBANE ȘI RURALE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”</a:t>
            </a:r>
          </a:p>
          <a:p>
            <a:pPr algn="ctr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03-04 IUNIE 2023 </a:t>
            </a:r>
          </a:p>
          <a:p>
            <a:pPr algn="ctr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Râmnicu Sărat, jud. Buzău</a:t>
            </a:r>
          </a:p>
          <a:p>
            <a:pPr algn="ctr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Ziua 1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24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incuraja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oamenii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participle active, la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într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comunitate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o-RO" sz="1800" b="1" u="sng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Este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importanța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implicațiile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lor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gradul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039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inovației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măsuri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voluntariat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voluntariat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dedice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eforturile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ajuta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beneficiilor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beneficiilor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dorească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sănătoase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diversității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Este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diversitatea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inegalitățile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membrii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8802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care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protejeze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înconjurător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bunăstarea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kern="0" dirty="0" err="1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b="1" u="sng" kern="0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ro-RO" sz="1800" b="1" u="sng" kern="0" dirty="0">
              <a:solidFill>
                <a:srgbClr val="222222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curate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punct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vedere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eoliană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hidroelectrică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emisiile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gaze cu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înconjurător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plus,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competitivitatea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3171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sustenabilității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agricole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ecologică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negativ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asupra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productivitatea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profitabilitatea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plus,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oportunități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afaceri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bunăstarea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propune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maximizeze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refolosirea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lanțuri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aprovizionare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Această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reduce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costurile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competitivitatea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protejează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îmbunătățește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bunăstarea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societății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civile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cetățenilor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organizațiilor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neguvernamentale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decizional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transparență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încrederea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angajamentul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social.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2733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983" y="3705860"/>
            <a:ext cx="11756570" cy="31521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endParaRPr lang="ro-RO" sz="2400" dirty="0">
              <a:latin typeface="Trebuchet MS" panose="020B0603020202020204" pitchFamily="34" charset="0"/>
            </a:endParaRPr>
          </a:p>
          <a:p>
            <a:pPr algn="ctr"/>
            <a:r>
              <a:rPr lang="ro-RO" sz="2400" dirty="0">
                <a:latin typeface="Trebuchet MS" panose="020B0603020202020204" pitchFamily="34" charset="0"/>
              </a:rPr>
              <a:t>Vă așteptăm mâine, 04 IUNIE 2023, în cea de a doua zi a dezbaterii, să DEZBATEM ÎMPREUNĂ ȘI CELELALTE SUBIECTE PROPUSE!  </a:t>
            </a:r>
          </a:p>
          <a:p>
            <a:pPr algn="ctr"/>
            <a:r>
              <a:rPr lang="ro-RO" sz="2400" b="1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VĂ MULȚUMIM PENTRU PARTICIPARE!</a:t>
            </a:r>
          </a:p>
          <a:p>
            <a:pPr algn="ctr"/>
            <a:endParaRPr lang="ro-RO" sz="2400" dirty="0"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268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6568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umană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încorporată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politicile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tineret</a:t>
            </a:r>
            <a:endParaRPr lang="ro-RO" sz="1800" b="1" u="sng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într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 </a:t>
            </a:r>
            <a:r>
              <a:rPr lang="en-US" sz="18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comunitate</a:t>
            </a:r>
            <a:r>
              <a:rPr lang="en-US" sz="18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o-RO" dirty="0"/>
              <a:t> </a:t>
            </a:r>
          </a:p>
          <a:p>
            <a:pPr algn="ctr">
              <a:lnSpc>
                <a:spcPct val="100000"/>
              </a:lnSpc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tineret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subiecte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educaționale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profesională</a:t>
            </a:r>
            <a:endParaRPr lang="en-US" dirty="0"/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99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959100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implicării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tinerilor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procesele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decizionale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Tinerii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decizionale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afectează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viitorul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lor,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consultărilor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consiliilor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tineret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antreprenoriatului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social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antreprenoriatul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social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care pot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creșterea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forței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07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93878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tineret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sprijine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locale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tineret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lor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activități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protecția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bunăstarea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1800" kern="0" dirty="0">
              <a:solidFill>
                <a:srgbClr val="0070C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stil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viață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sănătos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trebui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viață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sănătos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activităților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sportive, precum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alternativ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alimentației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sănătoase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677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65684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dezvoltare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durabilă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protejăm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mediul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conservăm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resursele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naturale</a:t>
            </a:r>
            <a:r>
              <a:rPr lang="en-US" sz="1800" b="1" u="sng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US" sz="18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asigura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timp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conservăm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necesar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adoptăm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abordare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aspectele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419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209924"/>
          </a:xfrm>
          <a:solidFill>
            <a:srgbClr val="FFFF00"/>
          </a:solidFill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unei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economii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Aceasta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consumului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deșeurilor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reciclării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reutilizării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refolosirii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materialelor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4800" kern="1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Aceasta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implică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surselor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precum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solară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eoliană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hidroelectrică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locul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surselor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fosile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sunt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limitate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poluante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4800" kern="1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Adoptarea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politici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protecție</a:t>
            </a:r>
            <a:r>
              <a:rPr lang="en-US" sz="4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4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Acestea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trebui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fie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adoptate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toate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sectoarele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economice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promoveze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tehnologii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eficiente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reducerea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emisiilor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poluante</a:t>
            </a:r>
            <a:r>
              <a:rPr lang="en-US" sz="4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64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9591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conservării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biodiversității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lucru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realizat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habitatelor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promovarea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agricole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silvice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Este important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dezvoltăm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educație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conștientizare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încurajeze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oamenii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adopte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viață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sustenabil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înțeleagă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importanța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protejării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conservării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resurselor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955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556636"/>
            <a:ext cx="11116491" cy="3148964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endParaRPr lang="ro-RO" sz="26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concrete ale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dezvoltarii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umane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durabile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tara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noastra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tari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regiuni</a:t>
            </a:r>
            <a:r>
              <a:rPr lang="en-US" sz="23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2300" b="1" u="sng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lumii</a:t>
            </a:r>
            <a:r>
              <a:rPr lang="en-US" sz="23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1800" b="1" i="1" u="sng" kern="10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b="1" i="1" u="sng" kern="10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i="1" u="sng" kern="10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Utilizarea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energiei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ultimii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ani,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România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început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investească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surse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regenerabilă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precum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eoliană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parcul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eolian de la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Fântânele-Cogealac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eolian din Europa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furnizează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energie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curată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1,1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milioane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locuințe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Agricultură</a:t>
            </a:r>
            <a:r>
              <a:rPr lang="en-US" sz="1800" b="1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ecologică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Agricultura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ecologică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dezvoltare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a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câștigat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popularitate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România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Există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multe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ferme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ecologice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țară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care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utilizează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agricole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durabile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și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promovează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biodiversitatea</a:t>
            </a:r>
            <a:r>
              <a:rPr lang="en-US" sz="1800" kern="0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1745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847</TotalTime>
  <Words>2465</Words>
  <Application>Microsoft Office PowerPoint</Application>
  <PresentationFormat>Widescreen</PresentationFormat>
  <Paragraphs>110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Gill Sans MT</vt:lpstr>
      <vt:lpstr>Trebuchet MS</vt:lpstr>
      <vt:lpstr>Wingdings</vt:lpstr>
      <vt:lpstr>Gallery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Construim comunități și oameni prin dialog structurat și participare publică</dc:title>
  <dc:creator>eugenia bratulescu</dc:creator>
  <cp:lastModifiedBy>eugenia bratulescu</cp:lastModifiedBy>
  <cp:revision>37</cp:revision>
  <dcterms:created xsi:type="dcterms:W3CDTF">2022-08-10T13:08:00Z</dcterms:created>
  <dcterms:modified xsi:type="dcterms:W3CDTF">2023-05-30T12:29:48Z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B1995A26C03C41C1B3897EF1AB6E0C91</vt:lpwstr>
  </property>
  <property fmtid="{D5CDD505-2E9C-101B-9397-08002B2CF9AE}" pid="3" name="KSOProductBuildVer">
    <vt:lpwstr>1033-11.2.0.11254</vt:lpwstr>
  </property>
</Properties>
</file>