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6" r:id="rId1"/>
  </p:sldMasterIdLst>
  <p:sldIdLst>
    <p:sldId id="256" r:id="rId2"/>
    <p:sldId id="310" r:id="rId3"/>
    <p:sldId id="311" r:id="rId4"/>
    <p:sldId id="337" r:id="rId5"/>
    <p:sldId id="338" r:id="rId6"/>
    <p:sldId id="339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6" r:id="rId15"/>
    <p:sldId id="357" r:id="rId16"/>
    <p:sldId id="358" r:id="rId17"/>
    <p:sldId id="359" r:id="rId18"/>
    <p:sldId id="360" r:id="rId19"/>
    <p:sldId id="362" r:id="rId20"/>
    <p:sldId id="361" r:id="rId21"/>
    <p:sldId id="363" r:id="rId22"/>
    <p:sldId id="364" r:id="rId23"/>
    <p:sldId id="346" r:id="rId24"/>
    <p:sldId id="33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FD8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8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398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8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591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9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2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8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5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2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7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2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9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egislatie.just.ro/Public/DetaliiDocument/35778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uropunkt.ro/2016/05/24/exista-cu-adevarat-in-secolul-xxi-egalitate-intre-femei-si-barbati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sz="1800" dirty="0"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542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ro-RO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șcarea</a:t>
            </a: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feministă sau emanciparea femeilor</a:t>
            </a:r>
          </a:p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arata obstacolele întâmpinate de femei în societatea de atunci: incapacitatea femeilor de a face la fel de mulți bani ca bărbații în aceeași profesie, responsabilitățile domestice ale femeii, lipsa de sprijin a societății față de femeile talentate și teama femeilor că succesul lor va duce la un soț enervat sau la a le împiedica chiar să-și găsească un soț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929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Mișcarea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Femeilor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adus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schimbare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societatea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Occidentală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vot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femeilor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iniția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procedura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divorț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divorțul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fără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nicio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vină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”,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femeilor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lua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decizii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individuale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sarcina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inclusiv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accesul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la contraceptive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avort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dreptul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proprietate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9443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Raportul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Organizației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Națiunilor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Unite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Dezvoltarea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Umană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din 2004 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estimat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atunci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ambele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locuri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(al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barbat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plătite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neplătite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sarcinile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casnice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contabilizate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medie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muncesc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mult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bărbații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zonele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rurale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țărilor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dezvoltare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efectuează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medie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cu 20%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multă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muncă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bărbații</a:t>
            </a:r>
            <a:endParaRPr lang="ro-RO" dirty="0">
              <a:solidFill>
                <a:schemeClr val="tx1"/>
              </a:solidFill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169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Legea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nr. 202/2002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modificările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completările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ulterioare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reglementează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măsurile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promovarea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egalităţii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bărbaţi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7653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țară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egalității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șanse</a:t>
            </a: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s-au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implicat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precum  ADRA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Asociația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Novapolis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Fundația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progress, habitat for Humanity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FDP-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Protagoniști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educație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World Vision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Salvați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Copiii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Caritas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ADV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78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plan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există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Institutul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European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(EIGE) care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înființat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2010,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consolidării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promovării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egalității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gen pe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întreg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teritoriul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UE</a:t>
            </a:r>
            <a:endParaRPr lang="ro-RO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1144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75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EIGE 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colectează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date,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desfășoară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activități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cercetare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resurselor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creeând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premisele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bune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înțelegeri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conștientizări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aspectelor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domeniile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vieții</a:t>
            </a:r>
            <a:endParaRPr lang="ro-RO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2385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inegalitățile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colectează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analizează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date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inegalitățile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gen.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Furnizează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practice,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bazate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dovezi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ajută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factorii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decizie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aducă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Europa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aproape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îmbunătățească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viața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bărbaților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79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Indicele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</a:t>
            </a: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Indicele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un instrument important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elaborare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politicilor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măsoară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progresele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înregistrate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privința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endParaRPr lang="ro-RO" sz="200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6756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Punctajele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calculează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decalajele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gradul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realizare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obiectivelor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șase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domenii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bani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cunoștințe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putere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subdomeniile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ro-RO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0000"/>
              </a:lnSpc>
            </a:pP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Indicele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conferă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vizibilitate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domeniilor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punând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dispoziția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factorilor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decizie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analiză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detaliată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UE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endParaRPr lang="ro-RO" sz="20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27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4</a:t>
            </a:r>
          </a:p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45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</a:p>
          <a:p>
            <a:pPr algn="ctr">
              <a:lnSpc>
                <a:spcPct val="100000"/>
              </a:lnSpc>
            </a:pPr>
            <a:endParaRPr lang="ro-RO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50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”</a:t>
            </a:r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FEMEI ȘI BĂRBAȚI. SUNTEM EGALI LA MUNCĂ?”</a:t>
            </a:r>
            <a:r>
              <a:rPr lang="ro-RO" sz="50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endParaRPr lang="ro-RO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18.03.2023-19.03.2023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Ziua 2</a:t>
            </a:r>
            <a:endParaRPr lang="en-US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o-RO" sz="3700" dirty="0">
                <a:solidFill>
                  <a:schemeClr val="tx1"/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510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Violența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Violența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cauză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consecință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inegalității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gen.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urmare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importantă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activității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EIGE 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furnizarea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resurse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acesteia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Relațiile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problemă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particulară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instituțiile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juridice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sănătății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nu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întreprind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întotdeauna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măsurile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schimba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situația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de-al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lungul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timpului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Violența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caracter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economic,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forma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abuzului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fizic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sexual,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emoțional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psihologic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sz="1800" dirty="0">
              <a:solidFill>
                <a:srgbClr val="3E4047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6073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violența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800" b="1" u="sng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prostituția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traficul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u="sng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constituie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problemă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importantă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care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confruntă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prezent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Traficul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prostituție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apărută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sfârșitul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secolului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 XX-lea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685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Situaţia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socio-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precară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sărăcia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șomajul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schimbările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loc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comportamentul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familial,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migrația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externă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abuzul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alcool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consumul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droguri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stresul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cronic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câţiva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factorii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contribuie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extinderea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traficului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pofida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diferitelor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aplicate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numeroase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guverne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diverse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organizații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internaționale</a:t>
            </a:r>
            <a:endParaRPr lang="ro-RO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89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endParaRPr lang="ro-RO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ro-RO" sz="18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Bibliografie:</a:t>
            </a:r>
          </a:p>
          <a:p>
            <a:pPr algn="l"/>
            <a:endParaRPr lang="ro-RO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en-US" sz="1800" u="sng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https://europunkt.ro/2016/05/24/exista-cu-adevarat-in-secolul-xxi-egalitate-intre-femei-si-barbati/</a:t>
            </a:r>
            <a:endParaRPr lang="ro-RO" sz="1800" u="sng" dirty="0"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5352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endParaRPr lang="ro-RO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r>
              <a:rPr lang="ro-RO" sz="20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endParaRPr lang="ro-RO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VĂ AȘTEPTĂM LA URMĂTOARELE NOASTRE DEZBATERI </a:t>
            </a: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PE TEME DE DEZVOLTARE UMANĂ DURABILĂ</a:t>
            </a:r>
            <a:endParaRPr lang="en-US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ro-RO" b="1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6893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EGALITATEA DE GEN</a:t>
            </a:r>
          </a:p>
          <a:p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şanse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bărbaţi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denumit</a:t>
            </a:r>
            <a:r>
              <a:rPr lang="ro-RO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ă și </a:t>
            </a:r>
            <a:r>
              <a:rPr lang="ro-RO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egalitat</a:t>
            </a:r>
            <a:r>
              <a:rPr lang="ro-RO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ede</a:t>
            </a:r>
            <a:r>
              <a:rPr lang="ro-RO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gen, 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înţelege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luarea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considerare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capacităţilor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nevoilor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aspiraţiilor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sex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masculin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feminin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tratamentul</a:t>
            </a: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egal al </a:t>
            </a:r>
            <a:r>
              <a:rPr lang="en-US" sz="18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36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sex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desemnăm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ansamblul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trăsăturilor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biologice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fiziologice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definesc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bărbaţii</a:t>
            </a:r>
            <a:endParaRPr lang="ro-RO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496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gen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desemnăm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ansamblul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format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comportamentele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trăsăturile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activităţile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societatea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consideră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potrivite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bărbaţi</a:t>
            </a:r>
            <a:endParaRPr lang="ro-RO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25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stereotipuri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gen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înţeleg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sistemele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credinţe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opinii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consensuale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percepţii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prejudecăţi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legătură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atribuţiile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caracteristicile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care le au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trebui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îndeplinească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bărbaţii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225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20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Reformele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au pus sub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semnul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întrebării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stereotipiile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diferentele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sexe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făcut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societatea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recunoască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adopte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drepturi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egale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bărbați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endParaRPr lang="ro-RO" sz="200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924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Emanciparea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devine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posibilă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producţie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scară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îndatoririle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domestice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ocupa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(...).Engels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07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statutul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Ceaușescu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N.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onoare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viaţă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copii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Nu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nimic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scump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mamă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ro-RO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32845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416</TotalTime>
  <Words>1372</Words>
  <Application>Microsoft Office PowerPoint</Application>
  <PresentationFormat>Widescreen</PresentationFormat>
  <Paragraphs>117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</vt:lpstr>
      <vt:lpstr>Trebuchet MS</vt:lpstr>
      <vt:lpstr>Wingdings 3</vt:lpstr>
      <vt:lpstr>Facet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24</cp:revision>
  <dcterms:created xsi:type="dcterms:W3CDTF">2022-08-10T13:08:00Z</dcterms:created>
  <dcterms:modified xsi:type="dcterms:W3CDTF">2023-03-18T07:15:49Z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